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51" d="100"/>
          <a:sy n="51" d="100"/>
        </p:scale>
        <p:origin x="10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5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8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5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5"/>
          </a:xfrm>
          <a:prstGeom prst="rect">
            <a:avLst/>
          </a:prstGeom>
        </p:spPr>
        <p:txBody>
          <a:bodyPr numCol="1" spcCol="38100"/>
          <a:lstStyle>
            <a:lvl1pPr marL="0" indent="16902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1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1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5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5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:cov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:push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24384005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switch dir="l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:cov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Megan Jones</cp:lastModifiedBy>
  <cp:revision>1</cp:revision>
  <dcterms:modified xsi:type="dcterms:W3CDTF">2023-10-17T18:29:22Z</dcterms:modified>
</cp:coreProperties>
</file>